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84AA4-9859-449B-9D16-7D0B51E37E60}" type="datetimeFigureOut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25-08-2022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3B4F6-4D82-4159-A45B-66618C66AB2F}" type="slidenum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471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84AA4-9859-449B-9D16-7D0B51E37E60}" type="datetimeFigureOut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25-08-2022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3B4F6-4D82-4159-A45B-66618C66AB2F}" type="slidenum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308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84AA4-9859-449B-9D16-7D0B51E37E60}" type="datetimeFigureOut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25-08-2022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3B4F6-4D82-4159-A45B-66618C66AB2F}" type="slidenum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973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84AA4-9859-449B-9D16-7D0B51E37E60}" type="datetimeFigureOut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25-08-2022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3B4F6-4D82-4159-A45B-66618C66AB2F}" type="slidenum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677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84AA4-9859-449B-9D16-7D0B51E37E60}" type="datetimeFigureOut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25-08-2022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3B4F6-4D82-4159-A45B-66618C66AB2F}" type="slidenum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533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84AA4-9859-449B-9D16-7D0B51E37E60}" type="datetimeFigureOut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25-08-2022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3B4F6-4D82-4159-A45B-66618C66AB2F}" type="slidenum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930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84AA4-9859-449B-9D16-7D0B51E37E60}" type="datetimeFigureOut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25-08-2022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3B4F6-4D82-4159-A45B-66618C66AB2F}" type="slidenum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421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84AA4-9859-449B-9D16-7D0B51E37E60}" type="datetimeFigureOut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25-08-2022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3B4F6-4D82-4159-A45B-66618C66AB2F}" type="slidenum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692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84AA4-9859-449B-9D16-7D0B51E37E60}" type="datetimeFigureOut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25-08-2022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3B4F6-4D82-4159-A45B-66618C66AB2F}" type="slidenum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30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84AA4-9859-449B-9D16-7D0B51E37E60}" type="datetimeFigureOut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25-08-2022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3B4F6-4D82-4159-A45B-66618C66AB2F}" type="slidenum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42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84AA4-9859-449B-9D16-7D0B51E37E60}" type="datetimeFigureOut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25-08-2022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3B4F6-4D82-4159-A45B-66618C66AB2F}" type="slidenum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30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84AA4-9859-449B-9D16-7D0B51E37E60}" type="datetimeFigureOut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25-08-2022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3B4F6-4D82-4159-A45B-66618C66AB2F}" type="slidenum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819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84AA4-9859-449B-9D16-7D0B51E37E60}" type="datetimeFigureOut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25-08-2022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3B4F6-4D82-4159-A45B-66618C66AB2F}" type="slidenum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794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84AA4-9859-449B-9D16-7D0B51E37E60}" type="datetimeFigureOut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25-08-2022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3B4F6-4D82-4159-A45B-66618C66AB2F}" type="slidenum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049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84AA4-9859-449B-9D16-7D0B51E37E60}" type="datetimeFigureOut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25-08-2022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3B4F6-4D82-4159-A45B-66618C66AB2F}" type="slidenum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897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84AA4-9859-449B-9D16-7D0B51E37E60}" type="datetimeFigureOut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25-08-2022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3B4F6-4D82-4159-A45B-66618C66AB2F}" type="slidenum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18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84AA4-9859-449B-9D16-7D0B51E37E60}" type="datetimeFigureOut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25-08-2022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3B4F6-4D82-4159-A45B-66618C66AB2F}" type="slidenum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6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84AA4-9859-449B-9D16-7D0B51E37E60}" type="datetimeFigureOut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25-08-2022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3B4F6-4D82-4159-A45B-66618C66AB2F}" type="slidenum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87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 STAKEHOLDERS IN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Intro</a:t>
            </a:r>
          </a:p>
          <a:p>
            <a:r>
              <a:rPr lang="en-IN" dirty="0" smtClean="0"/>
              <a:t>Definition &amp; Meaning</a:t>
            </a:r>
          </a:p>
          <a:p>
            <a:r>
              <a:rPr lang="en-IN" dirty="0" smtClean="0"/>
              <a:t>Roles</a:t>
            </a:r>
          </a:p>
          <a:p>
            <a:r>
              <a:rPr lang="en-IN" dirty="0" smtClean="0"/>
              <a:t>Classification – Internal &amp; External</a:t>
            </a:r>
          </a:p>
          <a:p>
            <a:r>
              <a:rPr lang="en-IN" dirty="0" smtClean="0"/>
              <a:t>Issues</a:t>
            </a:r>
          </a:p>
        </p:txBody>
      </p:sp>
    </p:spTree>
    <p:extLst>
      <p:ext uri="{BB962C8B-B14F-4D97-AF65-F5344CB8AC3E}">
        <p14:creationId xmlns:p14="http://schemas.microsoft.com/office/powerpoint/2010/main" val="985878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53144"/>
            <a:ext cx="9601196" cy="692330"/>
          </a:xfrm>
        </p:spPr>
        <p:txBody>
          <a:bodyPr>
            <a:noAutofit/>
          </a:bodyPr>
          <a:lstStyle/>
          <a:p>
            <a:r>
              <a:rPr lang="en-IN" sz="2800" b="1" dirty="0" smtClean="0"/>
              <a:t>STAKEHOLDERS IN BUSINESS &amp; </a:t>
            </a:r>
            <a:r>
              <a:rPr lang="en-IN" sz="2400" b="1" dirty="0" smtClean="0"/>
              <a:t>CLASSIFICATION</a:t>
            </a:r>
            <a:endParaRPr lang="en-IN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337" y="1345474"/>
            <a:ext cx="5115415" cy="4524974"/>
          </a:xfrm>
        </p:spPr>
        <p:txBody>
          <a:bodyPr>
            <a:normAutofit/>
          </a:bodyPr>
          <a:lstStyle/>
          <a:p>
            <a:r>
              <a:rPr lang="en-IN" dirty="0" smtClean="0"/>
              <a:t>Individuals and groups with interests , expectations and demands about what business should provide to society.</a:t>
            </a:r>
          </a:p>
          <a:p>
            <a:r>
              <a:rPr lang="en-IN" dirty="0" smtClean="0"/>
              <a:t>They may be directly or indirectly connected to the organizations and its environment.</a:t>
            </a:r>
          </a:p>
          <a:p>
            <a:r>
              <a:rPr lang="en-IN" dirty="0" smtClean="0"/>
              <a:t>Major stakeholders comprises of its employees, its creditors, directors, suppliers, the owners, customers, the government and the whole community .</a:t>
            </a:r>
            <a:endParaRPr lang="en-IN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52" y="1528354"/>
            <a:ext cx="5517751" cy="3674313"/>
          </a:xfrm>
        </p:spPr>
      </p:pic>
    </p:spTree>
    <p:extLst>
      <p:ext uri="{BB962C8B-B14F-4D97-AF65-F5344CB8AC3E}">
        <p14:creationId xmlns:p14="http://schemas.microsoft.com/office/powerpoint/2010/main" val="2870599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4" y="655561"/>
            <a:ext cx="9601196" cy="428657"/>
          </a:xfrm>
        </p:spPr>
        <p:txBody>
          <a:bodyPr>
            <a:normAutofit fontScale="90000"/>
          </a:bodyPr>
          <a:lstStyle/>
          <a:p>
            <a:r>
              <a:rPr lang="en-IN" sz="3600" b="1" dirty="0" smtClean="0"/>
              <a:t>ROLE OF STAKEHOLDERS IN BUSINESS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1423850"/>
            <a:ext cx="4718304" cy="4446598"/>
          </a:xfrm>
        </p:spPr>
        <p:txBody>
          <a:bodyPr/>
          <a:lstStyle/>
          <a:p>
            <a:r>
              <a:rPr lang="en-IN" dirty="0" smtClean="0"/>
              <a:t>Voting and Decision making</a:t>
            </a:r>
          </a:p>
          <a:p>
            <a:r>
              <a:rPr lang="en-IN" dirty="0" smtClean="0"/>
              <a:t>Managing and supervising position in an organization.</a:t>
            </a:r>
          </a:p>
          <a:p>
            <a:r>
              <a:rPr lang="en-IN" dirty="0" smtClean="0"/>
              <a:t>Fulfilling responsibilities for society and environment.</a:t>
            </a:r>
          </a:p>
          <a:p>
            <a:r>
              <a:rPr lang="en-IN" dirty="0" smtClean="0"/>
              <a:t>Project Planning</a:t>
            </a:r>
            <a:endParaRPr lang="en-I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5" t="8194" r="18921" b="8869"/>
          <a:stretch/>
        </p:blipFill>
        <p:spPr>
          <a:xfrm>
            <a:off x="5891348" y="1423850"/>
            <a:ext cx="4926002" cy="4769585"/>
          </a:xfrm>
        </p:spPr>
      </p:pic>
    </p:spTree>
    <p:extLst>
      <p:ext uri="{BB962C8B-B14F-4D97-AF65-F5344CB8AC3E}">
        <p14:creationId xmlns:p14="http://schemas.microsoft.com/office/powerpoint/2010/main" val="102803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t="23657" r="6803" b="41949"/>
          <a:stretch/>
        </p:blipFill>
        <p:spPr>
          <a:xfrm>
            <a:off x="627016" y="627017"/>
            <a:ext cx="5434149" cy="266482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606" y="627017"/>
            <a:ext cx="5434149" cy="5303520"/>
          </a:xfrm>
          <a:prstGeom prst="rect">
            <a:avLst/>
          </a:prstGeom>
        </p:spPr>
      </p:pic>
      <p:pic>
        <p:nvPicPr>
          <p:cNvPr id="7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" t="23666" r="1182" b="18317"/>
          <a:stretch/>
        </p:blipFill>
        <p:spPr>
          <a:xfrm>
            <a:off x="627016" y="3278777"/>
            <a:ext cx="5528647" cy="2481943"/>
          </a:xfrm>
        </p:spPr>
      </p:pic>
    </p:spTree>
    <p:extLst>
      <p:ext uri="{BB962C8B-B14F-4D97-AF65-F5344CB8AC3E}">
        <p14:creationId xmlns:p14="http://schemas.microsoft.com/office/powerpoint/2010/main" val="3928501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101" y="602197"/>
            <a:ext cx="7727116" cy="5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19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05395"/>
            <a:ext cx="9601196" cy="731520"/>
          </a:xfrm>
        </p:spPr>
        <p:txBody>
          <a:bodyPr>
            <a:normAutofit/>
          </a:bodyPr>
          <a:lstStyle/>
          <a:p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ISSUES IN STAKEHOLDER MANAGEMENT</a:t>
            </a: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294" y="1698172"/>
            <a:ext cx="6002700" cy="4249103"/>
          </a:xfr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97557" y="1436915"/>
            <a:ext cx="4958660" cy="4741816"/>
          </a:xfrm>
        </p:spPr>
        <p:txBody>
          <a:bodyPr>
            <a:noAutofit/>
          </a:bodyPr>
          <a:lstStyle/>
          <a:p>
            <a:r>
              <a:rPr lang="en-I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Juggle different demands and compromise</a:t>
            </a:r>
          </a:p>
          <a:p>
            <a:r>
              <a:rPr lang="en-I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with stakeholders</a:t>
            </a:r>
          </a:p>
          <a:p>
            <a:r>
              <a:rPr lang="en-I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 and commitment</a:t>
            </a:r>
          </a:p>
          <a:p>
            <a:r>
              <a:rPr lang="en-I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between the organization &amp; stakeholders</a:t>
            </a:r>
          </a:p>
          <a:p>
            <a:r>
              <a:rPr lang="en-I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 and interests of stakeholders</a:t>
            </a:r>
          </a:p>
          <a:p>
            <a:r>
              <a:rPr lang="en-I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Perception and impact of stakeholders</a:t>
            </a:r>
          </a:p>
          <a:p>
            <a:r>
              <a:rPr lang="en-I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Aligning values and motivation of stakeholders</a:t>
            </a:r>
          </a:p>
          <a:p>
            <a:r>
              <a:rPr lang="en-I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 to relocate cheaper production facilities overseas</a:t>
            </a:r>
          </a:p>
          <a:p>
            <a:r>
              <a:rPr lang="en-I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Investors – low costs – profit – less pay to employees</a:t>
            </a:r>
          </a:p>
          <a:p>
            <a:r>
              <a:rPr lang="en-I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Might rise price for customers</a:t>
            </a:r>
            <a:endParaRPr lang="en-I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11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" t="7392" r="5217" b="4658"/>
          <a:stretch/>
        </p:blipFill>
        <p:spPr>
          <a:xfrm>
            <a:off x="2403566" y="653143"/>
            <a:ext cx="7471954" cy="559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6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164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Garamond</vt:lpstr>
      <vt:lpstr>Times New Roman</vt:lpstr>
      <vt:lpstr>Organic</vt:lpstr>
      <vt:lpstr>1.3. STAKEHOLDERS IN BUSINESS</vt:lpstr>
      <vt:lpstr>STAKEHOLDERS IN BUSINESS &amp; CLASSIFICATION</vt:lpstr>
      <vt:lpstr>ROLE OF STAKEHOLDERS IN BUSINESS</vt:lpstr>
      <vt:lpstr>PowerPoint Presentation</vt:lpstr>
      <vt:lpstr>PowerPoint Presentation</vt:lpstr>
      <vt:lpstr>ISSUES IN STAKEHOLDER MANAGEMENT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</cp:revision>
  <dcterms:created xsi:type="dcterms:W3CDTF">2022-08-02T10:11:33Z</dcterms:created>
  <dcterms:modified xsi:type="dcterms:W3CDTF">2022-08-25T09:17:29Z</dcterms:modified>
</cp:coreProperties>
</file>